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8" r:id="rId4"/>
    <p:sldId id="267" r:id="rId5"/>
    <p:sldId id="260" r:id="rId6"/>
    <p:sldId id="263" r:id="rId7"/>
  </p:sldIdLst>
  <p:sldSz cx="12192000" cy="6858000"/>
  <p:notesSz cx="6858000" cy="9144000"/>
  <p:embeddedFontLst>
    <p:embeddedFont>
      <p:font typeface="배달의민족 주아" panose="020B0600000101010101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4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5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98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07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6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62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91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57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5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8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41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5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3F528-06AC-4706-8703-137FAC030295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B74B-B73C-473D-AEAC-72ED80F88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6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7239" y="4068240"/>
            <a:ext cx="3746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rgbClr val="FFFF00"/>
                </a:solidFill>
                <a:latin typeface="+mj-ea"/>
                <a:ea typeface="+mj-ea"/>
              </a:rPr>
              <a:t>JSP </a:t>
            </a:r>
            <a:r>
              <a:rPr lang="ko-KR" altLang="en-US" sz="4000" b="1" spc="-150" dirty="0">
                <a:solidFill>
                  <a:srgbClr val="FFFF00"/>
                </a:solidFill>
                <a:latin typeface="+mj-ea"/>
                <a:ea typeface="+mj-ea"/>
              </a:rPr>
              <a:t>팀 프로젝트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33595" y="5001486"/>
            <a:ext cx="507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221E1F"/>
                </a:solidFill>
                <a:latin typeface="+mj-ea"/>
                <a:ea typeface="+mj-ea"/>
              </a:rPr>
              <a:t>박박한</a:t>
            </a:r>
            <a:r>
              <a:rPr lang="ko-KR" altLang="en-US" b="1" dirty="0">
                <a:solidFill>
                  <a:srgbClr val="221E1F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rgbClr val="221E1F"/>
                </a:solidFill>
                <a:latin typeface="+mj-ea"/>
                <a:ea typeface="+mj-ea"/>
              </a:rPr>
              <a:t>최씨조</a:t>
            </a:r>
            <a:r>
              <a:rPr lang="ko-KR" altLang="en-US" b="1" dirty="0">
                <a:solidFill>
                  <a:srgbClr val="221E1F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221E1F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rgbClr val="221E1F"/>
                </a:solidFill>
                <a:latin typeface="+mj-ea"/>
                <a:ea typeface="+mj-ea"/>
              </a:rPr>
              <a:t>박수현</a:t>
            </a:r>
            <a:r>
              <a:rPr lang="en-US" altLang="ko-KR" b="1" dirty="0">
                <a:solidFill>
                  <a:srgbClr val="221E1F"/>
                </a:solidFill>
                <a:latin typeface="+mj-ea"/>
                <a:ea typeface="+mj-ea"/>
              </a:rPr>
              <a:t>,</a:t>
            </a:r>
            <a:r>
              <a:rPr lang="ko-KR" altLang="en-US" b="1" dirty="0">
                <a:solidFill>
                  <a:srgbClr val="221E1F"/>
                </a:solidFill>
                <a:latin typeface="+mj-ea"/>
              </a:rPr>
              <a:t> 조성윤</a:t>
            </a:r>
            <a:r>
              <a:rPr lang="en-US" altLang="ko-KR" b="1" dirty="0">
                <a:solidFill>
                  <a:srgbClr val="221E1F"/>
                </a:solidFill>
                <a:latin typeface="+mj-ea"/>
              </a:rPr>
              <a:t>,</a:t>
            </a:r>
            <a:r>
              <a:rPr lang="en-US" altLang="ko-KR" b="1" dirty="0">
                <a:solidFill>
                  <a:srgbClr val="221E1F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rgbClr val="221E1F"/>
                </a:solidFill>
                <a:latin typeface="+mj-ea"/>
                <a:ea typeface="+mj-ea"/>
              </a:rPr>
              <a:t>최소연</a:t>
            </a:r>
            <a:r>
              <a:rPr lang="en-US" altLang="ko-KR" b="1" dirty="0">
                <a:solidFill>
                  <a:srgbClr val="221E1F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221E1F"/>
                </a:solidFill>
                <a:latin typeface="+mj-ea"/>
                <a:ea typeface="+mj-ea"/>
              </a:rPr>
              <a:t>최은지</a:t>
            </a:r>
            <a:endParaRPr lang="en-US" altLang="ko-KR" b="1" dirty="0">
              <a:solidFill>
                <a:srgbClr val="221E1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95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23E3878-B798-40AC-A7D8-FF44CC99C834}"/>
              </a:ext>
            </a:extLst>
          </p:cNvPr>
          <p:cNvGrpSpPr/>
          <p:nvPr/>
        </p:nvGrpSpPr>
        <p:grpSpPr>
          <a:xfrm>
            <a:off x="8716351" y="2042833"/>
            <a:ext cx="1910171" cy="2248296"/>
            <a:chOff x="8837654" y="979138"/>
            <a:chExt cx="1910171" cy="224829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3ADC2-D93A-41C9-9F51-1064DF4C0C6E}"/>
                </a:ext>
              </a:extLst>
            </p:cNvPr>
            <p:cNvSpPr/>
            <p:nvPr/>
          </p:nvSpPr>
          <p:spPr>
            <a:xfrm>
              <a:off x="8837654" y="2765769"/>
              <a:ext cx="19101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83A3D"/>
                  </a:solidFill>
                  <a:latin typeface="+mj-ea"/>
                  <a:ea typeface="+mj-ea"/>
                </a:rPr>
                <a:t>이름</a:t>
              </a:r>
              <a:r>
                <a:rPr lang="en-US" altLang="ko-KR" sz="2400" b="1" dirty="0">
                  <a:solidFill>
                    <a:srgbClr val="383A3D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2400" b="1" dirty="0">
                  <a:solidFill>
                    <a:srgbClr val="383A3D"/>
                  </a:solidFill>
                  <a:latin typeface="+mj-ea"/>
                  <a:ea typeface="+mj-ea"/>
                </a:rPr>
                <a:t>최은지</a:t>
              </a:r>
              <a:endParaRPr lang="en-US" altLang="ko-KR" sz="2400" b="1" dirty="0">
                <a:solidFill>
                  <a:srgbClr val="383A3D"/>
                </a:solidFill>
                <a:latin typeface="+mj-ea"/>
                <a:ea typeface="+mj-ea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BBF01DF-E05D-46FD-B8B7-D628BFCA97BF}"/>
                </a:ext>
              </a:extLst>
            </p:cNvPr>
            <p:cNvGrpSpPr/>
            <p:nvPr/>
          </p:nvGrpSpPr>
          <p:grpSpPr>
            <a:xfrm>
              <a:off x="9072660" y="979138"/>
              <a:ext cx="1440160" cy="1700808"/>
              <a:chOff x="9072660" y="948130"/>
              <a:chExt cx="1440160" cy="170080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44D78D5-E810-47A7-9220-89E99CE1CD74}"/>
                  </a:ext>
                </a:extLst>
              </p:cNvPr>
              <p:cNvSpPr/>
              <p:nvPr/>
            </p:nvSpPr>
            <p:spPr>
              <a:xfrm>
                <a:off x="9072660" y="948130"/>
                <a:ext cx="1440160" cy="17008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53F48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3F48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C1E60A2-507A-4019-A4D2-E4848F007614}"/>
                  </a:ext>
                </a:extLst>
              </p:cNvPr>
              <p:cNvSpPr/>
              <p:nvPr/>
            </p:nvSpPr>
            <p:spPr>
              <a:xfrm>
                <a:off x="9206649" y="1071289"/>
                <a:ext cx="1172182" cy="14544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DCB5C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3F48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0657596-0A6D-4804-9431-431703CC8F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29" t="3439" r="62703" b="56750"/>
              <a:stretch/>
            </p:blipFill>
            <p:spPr>
              <a:xfrm>
                <a:off x="9315704" y="1156207"/>
                <a:ext cx="954072" cy="1286531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BEC713-453E-4AB2-BEED-18A3C3D423E7}"/>
              </a:ext>
            </a:extLst>
          </p:cNvPr>
          <p:cNvGrpSpPr/>
          <p:nvPr/>
        </p:nvGrpSpPr>
        <p:grpSpPr>
          <a:xfrm>
            <a:off x="1560812" y="2045628"/>
            <a:ext cx="1910171" cy="2246453"/>
            <a:chOff x="1682115" y="981933"/>
            <a:chExt cx="1910171" cy="224645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5A044C-E089-4DF4-922E-EA71106945EB}"/>
                </a:ext>
              </a:extLst>
            </p:cNvPr>
            <p:cNvSpPr/>
            <p:nvPr/>
          </p:nvSpPr>
          <p:spPr>
            <a:xfrm>
              <a:off x="1682115" y="2766721"/>
              <a:ext cx="191017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83A3D"/>
                  </a:solidFill>
                  <a:latin typeface="+mj-ea"/>
                  <a:ea typeface="+mj-ea"/>
                </a:rPr>
                <a:t>이름</a:t>
              </a:r>
              <a:r>
                <a:rPr lang="en-US" altLang="ko-KR" sz="2400" b="1" dirty="0">
                  <a:solidFill>
                    <a:srgbClr val="383A3D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2400" b="1" dirty="0">
                  <a:solidFill>
                    <a:srgbClr val="383A3D"/>
                  </a:solidFill>
                  <a:latin typeface="+mj-ea"/>
                  <a:ea typeface="+mj-ea"/>
                </a:rPr>
                <a:t>박수현</a:t>
              </a:r>
              <a:endParaRPr lang="en-US" altLang="ko-KR" sz="2400" b="1" dirty="0">
                <a:solidFill>
                  <a:srgbClr val="383A3D"/>
                </a:solidFill>
                <a:highlight>
                  <a:srgbClr val="FF5D5D"/>
                </a:highlight>
                <a:latin typeface="+mj-ea"/>
                <a:ea typeface="+mj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99FC7C9-E10F-4E48-9289-7DD87ED466BE}"/>
                </a:ext>
              </a:extLst>
            </p:cNvPr>
            <p:cNvGrpSpPr/>
            <p:nvPr/>
          </p:nvGrpSpPr>
          <p:grpSpPr>
            <a:xfrm>
              <a:off x="1917120" y="981933"/>
              <a:ext cx="1440160" cy="1700808"/>
              <a:chOff x="1982927" y="991717"/>
              <a:chExt cx="1440160" cy="1700808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250F166-4781-454A-A6CD-BE16E78A535F}"/>
                  </a:ext>
                </a:extLst>
              </p:cNvPr>
              <p:cNvSpPr/>
              <p:nvPr/>
            </p:nvSpPr>
            <p:spPr>
              <a:xfrm>
                <a:off x="1982927" y="991717"/>
                <a:ext cx="1440160" cy="17008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53F48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3F48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91CB67F-5BED-4248-A1FA-0C4885894E5C}"/>
                  </a:ext>
                </a:extLst>
              </p:cNvPr>
              <p:cNvSpPr/>
              <p:nvPr/>
            </p:nvSpPr>
            <p:spPr>
              <a:xfrm>
                <a:off x="2116916" y="1114876"/>
                <a:ext cx="1172182" cy="14544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DCB5C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3F48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83BE940-013D-4859-85D2-2B9D134F83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00" t="8940" r="39763" b="50000"/>
              <a:stretch/>
            </p:blipFill>
            <p:spPr>
              <a:xfrm>
                <a:off x="2225971" y="1198856"/>
                <a:ext cx="954072" cy="1286530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2F8512-7BAA-47E5-8641-F9D3E3614EBD}"/>
              </a:ext>
            </a:extLst>
          </p:cNvPr>
          <p:cNvGrpSpPr/>
          <p:nvPr/>
        </p:nvGrpSpPr>
        <p:grpSpPr>
          <a:xfrm>
            <a:off x="3945991" y="2045628"/>
            <a:ext cx="1910172" cy="2246453"/>
            <a:chOff x="4067294" y="981933"/>
            <a:chExt cx="1910172" cy="224645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C8D3D3-6375-4937-BE4F-DBCBD1F6D47C}"/>
                </a:ext>
              </a:extLst>
            </p:cNvPr>
            <p:cNvSpPr/>
            <p:nvPr/>
          </p:nvSpPr>
          <p:spPr>
            <a:xfrm>
              <a:off x="4067294" y="2766721"/>
              <a:ext cx="19101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383A3D"/>
                  </a:solidFill>
                  <a:latin typeface="+mj-ea"/>
                  <a:ea typeface="+mj-ea"/>
                </a:rPr>
                <a:t>이름</a:t>
              </a:r>
              <a:r>
                <a:rPr lang="en-US" altLang="ko-KR" sz="2400" b="1" dirty="0">
                  <a:solidFill>
                    <a:srgbClr val="383A3D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2400" b="1" dirty="0">
                  <a:solidFill>
                    <a:srgbClr val="383A3D"/>
                  </a:solidFill>
                  <a:latin typeface="+mj-ea"/>
                  <a:ea typeface="+mj-ea"/>
                </a:rPr>
                <a:t>조성윤</a:t>
              </a:r>
              <a:endParaRPr lang="en-US" altLang="ko-KR" sz="2400" b="1" dirty="0">
                <a:solidFill>
                  <a:srgbClr val="383A3D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0727C-B037-40BC-BED4-74FB0FD53CE7}"/>
                </a:ext>
              </a:extLst>
            </p:cNvPr>
            <p:cNvGrpSpPr/>
            <p:nvPr/>
          </p:nvGrpSpPr>
          <p:grpSpPr>
            <a:xfrm>
              <a:off x="4302300" y="981933"/>
              <a:ext cx="1440160" cy="1700808"/>
              <a:chOff x="4951995" y="1083086"/>
              <a:chExt cx="1440160" cy="170080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FA79FFA-D23F-4004-BD63-4F9E423BB6D4}"/>
                  </a:ext>
                </a:extLst>
              </p:cNvPr>
              <p:cNvSpPr/>
              <p:nvPr/>
            </p:nvSpPr>
            <p:spPr>
              <a:xfrm>
                <a:off x="4951995" y="1083086"/>
                <a:ext cx="1440160" cy="17008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53F48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3F48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E136DDD-C399-43DC-8556-D11D1F395357}"/>
                  </a:ext>
                </a:extLst>
              </p:cNvPr>
              <p:cNvSpPr/>
              <p:nvPr/>
            </p:nvSpPr>
            <p:spPr>
              <a:xfrm>
                <a:off x="5085984" y="1206245"/>
                <a:ext cx="1172182" cy="14544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DCB5C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3F48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BD0A3EC-12BC-416E-997E-C28D2BA81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714" r="18715"/>
              <a:stretch/>
            </p:blipFill>
            <p:spPr>
              <a:xfrm>
                <a:off x="5195040" y="1289657"/>
                <a:ext cx="954072" cy="1282076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58B358-2B1B-4523-B5D2-FBE301DCFBA2}"/>
              </a:ext>
            </a:extLst>
          </p:cNvPr>
          <p:cNvGrpSpPr/>
          <p:nvPr/>
        </p:nvGrpSpPr>
        <p:grpSpPr>
          <a:xfrm>
            <a:off x="6331171" y="2042833"/>
            <a:ext cx="1910172" cy="2249247"/>
            <a:chOff x="6452474" y="979138"/>
            <a:chExt cx="1910172" cy="224924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8961F09-59EE-4873-9884-94A03EEE5A92}"/>
                </a:ext>
              </a:extLst>
            </p:cNvPr>
            <p:cNvSpPr/>
            <p:nvPr/>
          </p:nvSpPr>
          <p:spPr>
            <a:xfrm>
              <a:off x="6452474" y="2766720"/>
              <a:ext cx="19101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rgbClr val="383A3D"/>
                  </a:solidFill>
                  <a:latin typeface="+mj-ea"/>
                  <a:ea typeface="+mj-ea"/>
                </a:rPr>
                <a:t>이름</a:t>
              </a:r>
              <a:r>
                <a:rPr lang="en-US" altLang="ko-KR" sz="2400" b="1" dirty="0">
                  <a:solidFill>
                    <a:srgbClr val="383A3D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2400" b="1" dirty="0" err="1">
                  <a:solidFill>
                    <a:srgbClr val="383A3D"/>
                  </a:solidFill>
                  <a:latin typeface="+mj-ea"/>
                  <a:ea typeface="+mj-ea"/>
                </a:rPr>
                <a:t>최소연</a:t>
              </a:r>
              <a:endParaRPr lang="en-US" altLang="ko-KR" sz="2400" b="1" dirty="0">
                <a:solidFill>
                  <a:srgbClr val="383A3D"/>
                </a:solidFill>
                <a:latin typeface="+mj-ea"/>
                <a:ea typeface="+mj-ea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82A203E-DBBB-48E1-8211-5321A7DA338C}"/>
                </a:ext>
              </a:extLst>
            </p:cNvPr>
            <p:cNvGrpSpPr/>
            <p:nvPr/>
          </p:nvGrpSpPr>
          <p:grpSpPr>
            <a:xfrm>
              <a:off x="6687480" y="979138"/>
              <a:ext cx="1440160" cy="1700808"/>
              <a:chOff x="6816080" y="1092873"/>
              <a:chExt cx="1440160" cy="170080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84F4355-9342-4058-BD12-55DC8A697E7F}"/>
                  </a:ext>
                </a:extLst>
              </p:cNvPr>
              <p:cNvSpPr/>
              <p:nvPr/>
            </p:nvSpPr>
            <p:spPr>
              <a:xfrm>
                <a:off x="6816080" y="1092873"/>
                <a:ext cx="1440160" cy="17008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53F48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3F48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94D1467-788C-4FBD-8884-51D47EA3B828}"/>
                  </a:ext>
                </a:extLst>
              </p:cNvPr>
              <p:cNvSpPr/>
              <p:nvPr/>
            </p:nvSpPr>
            <p:spPr>
              <a:xfrm>
                <a:off x="6950069" y="1216032"/>
                <a:ext cx="1172182" cy="14544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DCB5C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ko-KR" altLang="en-US" sz="4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3F48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1CB5908E-5205-427B-A9E6-4F0047D60F6C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13" t="4851" r="10527" b="51050"/>
              <a:stretch/>
            </p:blipFill>
            <p:spPr>
              <a:xfrm>
                <a:off x="7059124" y="1300012"/>
                <a:ext cx="954072" cy="1286530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B491EA1-0A42-40E2-AE9C-AD0B12153AA3}"/>
              </a:ext>
            </a:extLst>
          </p:cNvPr>
          <p:cNvSpPr txBox="1"/>
          <p:nvPr/>
        </p:nvSpPr>
        <p:spPr>
          <a:xfrm>
            <a:off x="4813041" y="457759"/>
            <a:ext cx="2565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/>
              <a:t>팀소개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5620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9B1EE6-FB40-4DF9-A037-2B569D8EA450}"/>
              </a:ext>
            </a:extLst>
          </p:cNvPr>
          <p:cNvSpPr txBox="1"/>
          <p:nvPr/>
        </p:nvSpPr>
        <p:spPr>
          <a:xfrm>
            <a:off x="4414289" y="1965649"/>
            <a:ext cx="3363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rgbClr val="C00000"/>
                </a:solidFill>
                <a:latin typeface="+mj-ea"/>
                <a:ea typeface="+mj-ea"/>
              </a:rPr>
              <a:t>영화</a:t>
            </a:r>
            <a:r>
              <a:rPr lang="en-US" altLang="ko-KR" sz="4800" b="1" spc="-15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sz="4800" b="1" spc="-150" dirty="0">
                <a:solidFill>
                  <a:srgbClr val="C00000"/>
                </a:solidFill>
                <a:latin typeface="+mj-ea"/>
                <a:ea typeface="+mj-ea"/>
              </a:rPr>
              <a:t>사이트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04FE92-7E13-4048-8150-D96D658A4BFA}"/>
              </a:ext>
            </a:extLst>
          </p:cNvPr>
          <p:cNvGrpSpPr/>
          <p:nvPr/>
        </p:nvGrpSpPr>
        <p:grpSpPr>
          <a:xfrm>
            <a:off x="1623473" y="3617146"/>
            <a:ext cx="8945047" cy="2704971"/>
            <a:chOff x="1623473" y="3617146"/>
            <a:chExt cx="8945047" cy="27049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EA99949-B892-4EB4-9738-F258D2576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00" t="9573" r="11426"/>
            <a:stretch/>
          </p:blipFill>
          <p:spPr>
            <a:xfrm rot="20700000">
              <a:off x="1623473" y="3901599"/>
              <a:ext cx="3519535" cy="22469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0031719-DC93-4C5E-9CF0-37847B411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75" r="12605"/>
            <a:stretch/>
          </p:blipFill>
          <p:spPr>
            <a:xfrm rot="900000">
              <a:off x="6774642" y="3936705"/>
              <a:ext cx="3793878" cy="227014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DAA978-445C-485C-AA6D-D93D184A4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2129" y="3617146"/>
              <a:ext cx="3627737" cy="270497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8AB54D-6A45-406E-AA8B-F1A77C321ECA}"/>
              </a:ext>
            </a:extLst>
          </p:cNvPr>
          <p:cNvSpPr txBox="1"/>
          <p:nvPr/>
        </p:nvSpPr>
        <p:spPr>
          <a:xfrm>
            <a:off x="5237430" y="95697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err="1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우리팀</a:t>
            </a:r>
            <a:r>
              <a:rPr lang="ko-KR" altLang="en-US" sz="2400" b="1" spc="-15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주제</a:t>
            </a:r>
          </a:p>
        </p:txBody>
      </p:sp>
    </p:spTree>
    <p:extLst>
      <p:ext uri="{BB962C8B-B14F-4D97-AF65-F5344CB8AC3E}">
        <p14:creationId xmlns:p14="http://schemas.microsoft.com/office/powerpoint/2010/main" val="403896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A2E370E-A8B0-44FD-A195-2A429947BD65}"/>
              </a:ext>
            </a:extLst>
          </p:cNvPr>
          <p:cNvGrpSpPr/>
          <p:nvPr/>
        </p:nvGrpSpPr>
        <p:grpSpPr>
          <a:xfrm>
            <a:off x="1888075" y="653019"/>
            <a:ext cx="8415849" cy="3453136"/>
            <a:chOff x="2071883" y="671491"/>
            <a:chExt cx="8415849" cy="345313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2A1D869-A282-4E8A-9CB2-166407B07336}"/>
                </a:ext>
              </a:extLst>
            </p:cNvPr>
            <p:cNvGrpSpPr/>
            <p:nvPr/>
          </p:nvGrpSpPr>
          <p:grpSpPr>
            <a:xfrm>
              <a:off x="2071883" y="671491"/>
              <a:ext cx="3756156" cy="3453136"/>
              <a:chOff x="1639613" y="514473"/>
              <a:chExt cx="3756156" cy="345313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6BA0A3A-5CDC-412F-B74E-5FA732A87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851" y="514473"/>
                <a:ext cx="3297679" cy="237591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4C1BC1-2FC0-4371-9F68-93C30DA2F6BE}"/>
                  </a:ext>
                </a:extLst>
              </p:cNvPr>
              <p:cNvSpPr txBox="1"/>
              <p:nvPr/>
            </p:nvSpPr>
            <p:spPr>
              <a:xfrm>
                <a:off x="1639613" y="2890391"/>
                <a:ext cx="375615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rgbClr val="221E1F"/>
                    </a:solidFill>
                    <a:latin typeface="+mn-ea"/>
                  </a:rPr>
                  <a:t>↓</a:t>
                </a:r>
                <a:endParaRPr lang="en-US" altLang="ko-KR" sz="3200" b="1" dirty="0">
                  <a:solidFill>
                    <a:srgbClr val="221E1F"/>
                  </a:solidFill>
                  <a:latin typeface="+mn-ea"/>
                </a:endParaRPr>
              </a:p>
              <a:p>
                <a:pPr algn="ctr"/>
                <a:r>
                  <a:rPr lang="ko-KR" altLang="en-US" sz="3200" b="1" dirty="0">
                    <a:solidFill>
                      <a:srgbClr val="221E1F"/>
                    </a:solidFill>
                    <a:latin typeface="+mn-ea"/>
                  </a:rPr>
                  <a:t>로그인 및 회원가입</a:t>
                </a:r>
                <a:endParaRPr lang="en-US" altLang="ko-KR" sz="3200" b="1" dirty="0">
                  <a:solidFill>
                    <a:srgbClr val="221E1F"/>
                  </a:solidFill>
                  <a:latin typeface="+mn-ea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42A1373-F59C-4717-B681-095CD66DD100}"/>
                </a:ext>
              </a:extLst>
            </p:cNvPr>
            <p:cNvGrpSpPr/>
            <p:nvPr/>
          </p:nvGrpSpPr>
          <p:grpSpPr>
            <a:xfrm>
              <a:off x="6363963" y="671491"/>
              <a:ext cx="4123769" cy="3453136"/>
              <a:chOff x="6299307" y="519682"/>
              <a:chExt cx="4123769" cy="345313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494DC01F-145A-4545-BA44-4AB156959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9307" y="519682"/>
                <a:ext cx="4123769" cy="236211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39D1E2-C8BA-4A34-8E34-8388C14645EB}"/>
                  </a:ext>
                </a:extLst>
              </p:cNvPr>
              <p:cNvSpPr txBox="1"/>
              <p:nvPr/>
            </p:nvSpPr>
            <p:spPr>
              <a:xfrm>
                <a:off x="7242936" y="2895600"/>
                <a:ext cx="223651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rgbClr val="221E1F"/>
                    </a:solidFill>
                    <a:latin typeface="+mn-ea"/>
                  </a:rPr>
                  <a:t>↓</a:t>
                </a:r>
                <a:endParaRPr lang="en-US" altLang="ko-KR" sz="3200" b="1" dirty="0">
                  <a:solidFill>
                    <a:srgbClr val="221E1F"/>
                  </a:solidFill>
                  <a:latin typeface="+mn-ea"/>
                </a:endParaRPr>
              </a:p>
              <a:p>
                <a:pPr algn="ctr"/>
                <a:r>
                  <a:rPr lang="ko-KR" altLang="en-US" sz="3200" b="1" dirty="0">
                    <a:solidFill>
                      <a:srgbClr val="221E1F"/>
                    </a:solidFill>
                    <a:latin typeface="+mn-ea"/>
                  </a:rPr>
                  <a:t>마이페이지</a:t>
                </a:r>
                <a:endParaRPr lang="en-US" altLang="ko-KR" sz="3200" b="1" dirty="0">
                  <a:solidFill>
                    <a:srgbClr val="221E1F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038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D9091-F69A-4468-9103-D4330771AB20}"/>
              </a:ext>
            </a:extLst>
          </p:cNvPr>
          <p:cNvSpPr txBox="1"/>
          <p:nvPr/>
        </p:nvSpPr>
        <p:spPr>
          <a:xfrm>
            <a:off x="4240128" y="1124826"/>
            <a:ext cx="1938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21E1F"/>
                </a:solidFill>
                <a:latin typeface="+mn-ea"/>
              </a:rPr>
              <a:t>→ 영화소개   </a:t>
            </a:r>
            <a:endParaRPr lang="en-US" altLang="ko-KR" sz="2400" b="1" dirty="0">
              <a:solidFill>
                <a:srgbClr val="221E1F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221E1F"/>
                </a:solidFill>
                <a:latin typeface="+mn-ea"/>
              </a:rPr>
              <a:t>    (</a:t>
            </a:r>
            <a:r>
              <a:rPr lang="ko-KR" altLang="en-US" sz="2400" b="1" dirty="0" err="1">
                <a:solidFill>
                  <a:srgbClr val="221E1F"/>
                </a:solidFill>
                <a:latin typeface="+mn-ea"/>
              </a:rPr>
              <a:t>예매율</a:t>
            </a:r>
            <a:r>
              <a:rPr lang="en-US" altLang="ko-KR" sz="2400" b="1" dirty="0">
                <a:solidFill>
                  <a:srgbClr val="221E1F"/>
                </a:solidFill>
                <a:latin typeface="+mn-ea"/>
              </a:rPr>
              <a:t>)</a:t>
            </a:r>
          </a:p>
          <a:p>
            <a:endParaRPr lang="en-US" altLang="ko-KR" sz="2400" b="1" dirty="0">
              <a:solidFill>
                <a:srgbClr val="221E1F"/>
              </a:solidFill>
              <a:latin typeface="+mn-ea"/>
            </a:endParaRPr>
          </a:p>
          <a:p>
            <a:endParaRPr lang="en-US" altLang="ko-KR" sz="2400" b="1" dirty="0">
              <a:solidFill>
                <a:srgbClr val="221E1F"/>
              </a:solidFill>
              <a:latin typeface="+mn-ea"/>
            </a:endParaRPr>
          </a:p>
          <a:p>
            <a:r>
              <a:rPr lang="ko-KR" altLang="en-US" sz="2400" b="1" dirty="0">
                <a:solidFill>
                  <a:srgbClr val="221E1F"/>
                </a:solidFill>
                <a:latin typeface="+mn-ea"/>
              </a:rPr>
              <a:t>→ 영화예매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CF882E-E59A-4458-AC42-B9A798774C2E}"/>
              </a:ext>
            </a:extLst>
          </p:cNvPr>
          <p:cNvGrpSpPr/>
          <p:nvPr/>
        </p:nvGrpSpPr>
        <p:grpSpPr>
          <a:xfrm>
            <a:off x="1680020" y="401162"/>
            <a:ext cx="2634528" cy="3913386"/>
            <a:chOff x="5168264" y="270469"/>
            <a:chExt cx="1130068" cy="15896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CFB511-B91C-4ACD-B529-14C7BDA5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106" y="270469"/>
              <a:ext cx="944385" cy="137829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9A66CDB-F31E-451A-8C40-3EED0D51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264" y="1648760"/>
              <a:ext cx="1130068" cy="21138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D3EEA53-B283-4D31-96AD-59C2E1BF2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18" y="401162"/>
            <a:ext cx="4030245" cy="26867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D5CB14-C819-4637-96AE-57B0B1F554B4}"/>
              </a:ext>
            </a:extLst>
          </p:cNvPr>
          <p:cNvSpPr txBox="1"/>
          <p:nvPr/>
        </p:nvSpPr>
        <p:spPr>
          <a:xfrm>
            <a:off x="7473965" y="3087924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21E1F"/>
                </a:solidFill>
                <a:latin typeface="+mn-ea"/>
              </a:rPr>
              <a:t>↓</a:t>
            </a:r>
            <a:endParaRPr lang="en-US" altLang="ko-KR" sz="2400" b="1" dirty="0">
              <a:solidFill>
                <a:srgbClr val="221E1F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rgbClr val="221E1F"/>
                </a:solidFill>
                <a:latin typeface="+mn-ea"/>
              </a:rPr>
              <a:t>자유게시판</a:t>
            </a:r>
          </a:p>
        </p:txBody>
      </p:sp>
    </p:spTree>
    <p:extLst>
      <p:ext uri="{BB962C8B-B14F-4D97-AF65-F5344CB8AC3E}">
        <p14:creationId xmlns:p14="http://schemas.microsoft.com/office/powerpoint/2010/main" val="116086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68530" y="4068146"/>
            <a:ext cx="3054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rgbClr val="FFFF00"/>
                </a:solidFill>
                <a:latin typeface="+mj-ea"/>
                <a:ea typeface="+mj-ea"/>
              </a:rPr>
              <a:t>THANK YOU</a:t>
            </a:r>
            <a:endParaRPr lang="ko-KR" altLang="en-US" sz="4000" b="1" spc="-150" dirty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976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48</Words>
  <Application>Microsoft Office PowerPoint</Application>
  <PresentationFormat>와이드스크린</PresentationFormat>
  <Paragraphs>21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수현 박</cp:lastModifiedBy>
  <cp:revision>15</cp:revision>
  <dcterms:created xsi:type="dcterms:W3CDTF">2018-05-14T05:30:51Z</dcterms:created>
  <dcterms:modified xsi:type="dcterms:W3CDTF">2019-04-13T06:52:50Z</dcterms:modified>
</cp:coreProperties>
</file>